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B68A8-3E22-EF42-9FA0-B628A769902C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4942C-B0C9-1148-8CD4-B61A3113E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87625"/>
          </a:xfrm>
        </p:spPr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3810000"/>
            <a:ext cx="5486400" cy="2590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 Once upon a time it was a sunny hot day.  There was a big giant man. </a:t>
            </a:r>
            <a:r>
              <a:rPr lang="en-US" sz="2000" dirty="0" smtClean="0"/>
              <a:t> </a:t>
            </a:r>
            <a:r>
              <a:rPr lang="en-US" sz="2000" dirty="0" smtClean="0"/>
              <a:t>T</a:t>
            </a:r>
            <a:r>
              <a:rPr lang="en-US" sz="2000" dirty="0" smtClean="0"/>
              <a:t>he </a:t>
            </a:r>
            <a:r>
              <a:rPr lang="en-US" sz="2000" dirty="0" smtClean="0"/>
              <a:t>man walked on and on to his house.  When the big </a:t>
            </a:r>
            <a:r>
              <a:rPr lang="en-US" sz="2000" dirty="0" smtClean="0"/>
              <a:t>giant </a:t>
            </a:r>
            <a:r>
              <a:rPr lang="en-US" sz="2000" dirty="0" smtClean="0"/>
              <a:t>man was walking to his house he found a </a:t>
            </a:r>
            <a:r>
              <a:rPr lang="en-US" sz="2000" dirty="0" smtClean="0"/>
              <a:t>fairy fluttering in the air.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8256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276600"/>
            <a:ext cx="5486400" cy="2895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So they took her to her house and she had a new wing.  Her mom was so surprised </a:t>
            </a:r>
            <a:r>
              <a:rPr lang="en-US" sz="2000" dirty="0" smtClean="0"/>
              <a:t>that she could fly again.  And she lived happily again whit her family. 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87625"/>
          </a:xfrm>
        </p:spPr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3581400"/>
            <a:ext cx="5486400" cy="25908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      Suddenly</a:t>
            </a:r>
            <a:r>
              <a:rPr lang="en-US" sz="2000" dirty="0" smtClean="0"/>
              <a:t>,  the big giant man</a:t>
            </a:r>
            <a:r>
              <a:rPr lang="en-US" sz="2000" dirty="0" smtClean="0"/>
              <a:t> </a:t>
            </a:r>
            <a:r>
              <a:rPr lang="en-US" sz="2000" dirty="0" smtClean="0"/>
              <a:t>reached out to catch</a:t>
            </a:r>
            <a:r>
              <a:rPr lang="en-US" sz="2000" dirty="0" smtClean="0"/>
              <a:t> </a:t>
            </a:r>
            <a:r>
              <a:rPr lang="en-US" sz="2000" dirty="0" smtClean="0"/>
              <a:t>the fairy.  He carried her to the floor and  he</a:t>
            </a:r>
            <a:r>
              <a:rPr lang="en-US" sz="2000" dirty="0" smtClean="0"/>
              <a:t> </a:t>
            </a:r>
            <a:r>
              <a:rPr lang="en-US" sz="2000" dirty="0" smtClean="0"/>
              <a:t>asked</a:t>
            </a:r>
            <a:r>
              <a:rPr lang="en-US" sz="2000" dirty="0" smtClean="0"/>
              <a:t> her,</a:t>
            </a:r>
          </a:p>
          <a:p>
            <a:r>
              <a:rPr lang="en-US" sz="2000" dirty="0" smtClean="0"/>
              <a:t>“Are </a:t>
            </a:r>
            <a:r>
              <a:rPr lang="en-US" sz="2000" dirty="0" smtClean="0"/>
              <a:t>you here to be my </a:t>
            </a:r>
            <a:r>
              <a:rPr lang="en-US" sz="2000" dirty="0" smtClean="0"/>
              <a:t>lunch</a:t>
            </a:r>
            <a:r>
              <a:rPr lang="en-US" sz="2000" dirty="0" smtClean="0"/>
              <a:t>?”</a:t>
            </a:r>
            <a:r>
              <a:rPr lang="en-US" sz="2000" dirty="0" smtClean="0"/>
              <a:t>  </a:t>
            </a:r>
          </a:p>
          <a:p>
            <a:r>
              <a:rPr lang="en-US" sz="2000" dirty="0" smtClean="0"/>
              <a:t>Then </a:t>
            </a:r>
            <a:r>
              <a:rPr lang="en-US" sz="2000" dirty="0" smtClean="0"/>
              <a:t>she flew away because she was scared.  Later she</a:t>
            </a:r>
            <a:r>
              <a:rPr lang="en-US" sz="2000" dirty="0" smtClean="0"/>
              <a:t> went </a:t>
            </a:r>
            <a:r>
              <a:rPr lang="en-US" sz="2000" dirty="0" smtClean="0"/>
              <a:t>back</a:t>
            </a:r>
            <a:r>
              <a:rPr lang="en-US" sz="2000" dirty="0" smtClean="0"/>
              <a:t> because she realized </a:t>
            </a:r>
            <a:r>
              <a:rPr lang="en-US" sz="2000" dirty="0" smtClean="0"/>
              <a:t>her wand fell when she flew away.</a:t>
            </a:r>
            <a:r>
              <a:rPr lang="en-US" sz="2000" dirty="0" smtClean="0"/>
              <a:t> </a:t>
            </a:r>
            <a:r>
              <a:rPr lang="en-US" sz="2000" dirty="0" smtClean="0"/>
              <a:t>The giant man hide in back of the fairy and he cut off </a:t>
            </a:r>
            <a:r>
              <a:rPr lang="en-US" sz="2000" dirty="0" smtClean="0"/>
              <a:t>her left </a:t>
            </a:r>
            <a:r>
              <a:rPr lang="en-US" sz="2000" dirty="0" smtClean="0"/>
              <a:t>wing.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87625"/>
          </a:xfrm>
        </p:spPr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3581400"/>
            <a:ext cx="5486400" cy="2590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Then </a:t>
            </a:r>
            <a:r>
              <a:rPr lang="en-US" sz="2000" dirty="0" smtClean="0"/>
              <a:t>the big giant man</a:t>
            </a:r>
            <a:r>
              <a:rPr lang="en-US" sz="2000" dirty="0" smtClean="0"/>
              <a:t> </a:t>
            </a:r>
            <a:r>
              <a:rPr lang="en-US" sz="2000" dirty="0" smtClean="0"/>
              <a:t>ran off</a:t>
            </a:r>
            <a:r>
              <a:rPr lang="en-US" sz="2000" dirty="0" smtClean="0"/>
              <a:t>.  </a:t>
            </a:r>
            <a:r>
              <a:rPr lang="en-US" sz="2000" dirty="0" smtClean="0"/>
              <a:t>Afterwards,</a:t>
            </a:r>
            <a:r>
              <a:rPr lang="en-US" sz="2000" dirty="0" smtClean="0"/>
              <a:t> </a:t>
            </a:r>
            <a:r>
              <a:rPr lang="en-US" sz="2000" dirty="0" smtClean="0"/>
              <a:t>the fairy</a:t>
            </a:r>
            <a:r>
              <a:rPr lang="en-US" sz="2000" dirty="0" smtClean="0"/>
              <a:t> </a:t>
            </a:r>
            <a:r>
              <a:rPr lang="en-US" sz="2000" dirty="0" smtClean="0"/>
              <a:t>started to cry.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87625"/>
          </a:xfrm>
        </p:spPr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3581400"/>
            <a:ext cx="5486400" cy="2590800"/>
          </a:xfrm>
        </p:spPr>
        <p:txBody>
          <a:bodyPr/>
          <a:lstStyle/>
          <a:p>
            <a:r>
              <a:rPr lang="en-US" sz="2000" dirty="0" smtClean="0"/>
              <a:t>     Like</a:t>
            </a:r>
            <a:r>
              <a:rPr lang="en-US" dirty="0" smtClean="0"/>
              <a:t> </a:t>
            </a:r>
            <a:r>
              <a:rPr lang="en-US" sz="2000" dirty="0" smtClean="0"/>
              <a:t>one hour later she still was crying.  Then when she stopped crying her </a:t>
            </a:r>
            <a:r>
              <a:rPr lang="en-US" sz="2000" dirty="0" smtClean="0"/>
              <a:t>friends </a:t>
            </a:r>
            <a:r>
              <a:rPr lang="en-US" sz="2000" dirty="0" smtClean="0"/>
              <a:t>heard her crying and they came </a:t>
            </a:r>
            <a:r>
              <a:rPr lang="en-US" sz="2000" dirty="0" smtClean="0"/>
              <a:t>over to her.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87625"/>
          </a:xfrm>
        </p:spPr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3505200"/>
            <a:ext cx="5486400" cy="2590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Then </a:t>
            </a:r>
            <a:r>
              <a:rPr lang="en-US" sz="2000" dirty="0" smtClean="0"/>
              <a:t>they</a:t>
            </a:r>
            <a:r>
              <a:rPr lang="en-US" sz="2000" dirty="0" smtClean="0"/>
              <a:t> </a:t>
            </a:r>
            <a:r>
              <a:rPr lang="en-US" sz="2000" dirty="0" smtClean="0"/>
              <a:t>asked</a:t>
            </a:r>
            <a:r>
              <a:rPr lang="en-US" sz="2000" dirty="0" smtClean="0"/>
              <a:t>,</a:t>
            </a:r>
            <a:endParaRPr lang="en-US" sz="2000" dirty="0" smtClean="0"/>
          </a:p>
          <a:p>
            <a:r>
              <a:rPr lang="en-US" sz="2000" dirty="0" smtClean="0"/>
              <a:t>“Who cut</a:t>
            </a:r>
            <a:r>
              <a:rPr lang="en-US" sz="2000" dirty="0" smtClean="0"/>
              <a:t> your</a:t>
            </a:r>
            <a:r>
              <a:rPr lang="en-US" sz="2000" dirty="0" smtClean="0"/>
              <a:t> </a:t>
            </a:r>
            <a:r>
              <a:rPr lang="en-US" sz="2000" dirty="0" smtClean="0"/>
              <a:t>wing </a:t>
            </a:r>
            <a:r>
              <a:rPr lang="en-US" sz="2000" dirty="0" smtClean="0"/>
              <a:t>of</a:t>
            </a:r>
            <a:r>
              <a:rPr lang="en-US" sz="2000" dirty="0" smtClean="0"/>
              <a:t>f?</a:t>
            </a:r>
            <a:r>
              <a:rPr lang="en-US" sz="2000" dirty="0" smtClean="0"/>
              <a:t>”</a:t>
            </a:r>
            <a:r>
              <a:rPr lang="en-US" sz="2000" dirty="0" smtClean="0"/>
              <a:t>. 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And </a:t>
            </a:r>
            <a:r>
              <a:rPr lang="en-US" sz="2000" dirty="0" smtClean="0"/>
              <a:t>the fairy </a:t>
            </a:r>
            <a:r>
              <a:rPr lang="en-US" sz="2000" dirty="0" smtClean="0"/>
              <a:t>said, “</a:t>
            </a:r>
            <a:r>
              <a:rPr lang="en-US" sz="2000" dirty="0" smtClean="0"/>
              <a:t>A</a:t>
            </a:r>
            <a:r>
              <a:rPr lang="en-US" sz="2000" dirty="0" smtClean="0"/>
              <a:t> </a:t>
            </a:r>
            <a:r>
              <a:rPr lang="en-US" sz="2000" dirty="0" smtClean="0"/>
              <a:t>big giant man did </a:t>
            </a:r>
            <a:r>
              <a:rPr lang="en-US" sz="2000" dirty="0" smtClean="0"/>
              <a:t>it</a:t>
            </a:r>
            <a:r>
              <a:rPr lang="en-US" sz="2000" dirty="0" smtClean="0"/>
              <a:t>.”</a:t>
            </a:r>
          </a:p>
          <a:p>
            <a:r>
              <a:rPr lang="en-US" sz="2000" dirty="0" smtClean="0"/>
              <a:t>Then </a:t>
            </a:r>
            <a:r>
              <a:rPr lang="en-US" sz="2000" dirty="0" smtClean="0"/>
              <a:t>they took her home. </a:t>
            </a:r>
            <a:r>
              <a:rPr lang="en-US" sz="2000" dirty="0" smtClean="0"/>
              <a:t> </a:t>
            </a:r>
            <a:r>
              <a:rPr lang="en-US" sz="2000" dirty="0" smtClean="0"/>
              <a:t>H</a:t>
            </a:r>
            <a:r>
              <a:rPr lang="en-US" sz="2000" dirty="0" smtClean="0"/>
              <a:t>er </a:t>
            </a:r>
            <a:r>
              <a:rPr lang="en-US" sz="2000" dirty="0" smtClean="0"/>
              <a:t>mom</a:t>
            </a:r>
            <a:r>
              <a:rPr lang="en-US" sz="2000" dirty="0" smtClean="0"/>
              <a:t> </a:t>
            </a:r>
            <a:r>
              <a:rPr lang="en-US" sz="2000" dirty="0" smtClean="0"/>
              <a:t>asked,</a:t>
            </a:r>
          </a:p>
          <a:p>
            <a:r>
              <a:rPr lang="en-US" sz="2000" dirty="0" smtClean="0"/>
              <a:t> “Honey </a:t>
            </a:r>
            <a:r>
              <a:rPr lang="en-US" sz="2000" dirty="0" smtClean="0"/>
              <a:t>what </a:t>
            </a:r>
            <a:r>
              <a:rPr lang="en-US" sz="2000" dirty="0" smtClean="0"/>
              <a:t>happened</a:t>
            </a:r>
            <a:r>
              <a:rPr lang="en-US" sz="2000" dirty="0" smtClean="0"/>
              <a:t>?”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87625"/>
          </a:xfrm>
        </p:spPr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3581400"/>
            <a:ext cx="5486400" cy="2590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 Then </a:t>
            </a:r>
            <a:r>
              <a:rPr lang="en-US" sz="2000" dirty="0" smtClean="0"/>
              <a:t>the fairy explained everything to her mom.  After she explained everything her mom called her brother. </a:t>
            </a:r>
            <a:r>
              <a:rPr lang="en-US" sz="2000" dirty="0" smtClean="0"/>
              <a:t> </a:t>
            </a:r>
            <a:r>
              <a:rPr lang="en-US" sz="2000" dirty="0" smtClean="0"/>
              <a:t>S</a:t>
            </a:r>
            <a:r>
              <a:rPr lang="en-US" sz="2000" dirty="0" smtClean="0"/>
              <a:t>he </a:t>
            </a:r>
            <a:r>
              <a:rPr lang="en-US" sz="2000" dirty="0" smtClean="0"/>
              <a:t>told </a:t>
            </a:r>
            <a:r>
              <a:rPr lang="en-US" sz="2000" dirty="0" smtClean="0"/>
              <a:t>him, “</a:t>
            </a:r>
            <a:r>
              <a:rPr lang="en-US" sz="2000" dirty="0" smtClean="0"/>
              <a:t>T</a:t>
            </a:r>
            <a:r>
              <a:rPr lang="en-US" sz="2000" dirty="0" smtClean="0"/>
              <a:t>ake </a:t>
            </a:r>
            <a:r>
              <a:rPr lang="en-US" sz="2000" dirty="0" smtClean="0"/>
              <a:t>your sister to</a:t>
            </a:r>
            <a:r>
              <a:rPr lang="en-US" sz="2000" dirty="0" smtClean="0"/>
              <a:t> </a:t>
            </a:r>
            <a:r>
              <a:rPr lang="en-US" sz="2000" dirty="0" smtClean="0"/>
              <a:t>Fairy Care</a:t>
            </a:r>
            <a:r>
              <a:rPr lang="en-US" sz="2000" dirty="0" smtClean="0"/>
              <a:t>”. </a:t>
            </a:r>
            <a:r>
              <a:rPr lang="en-US" sz="2000" dirty="0" smtClean="0"/>
              <a:t>Fairy Care is a hospital for fairies.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587625"/>
          </a:xfrm>
        </p:spPr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3581400"/>
            <a:ext cx="5486400" cy="2590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Her mom and her friends went looking for the giant man.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018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657600"/>
            <a:ext cx="5486400" cy="2514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400"/>
            <a:ext cx="5486400" cy="1905000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429000"/>
            <a:ext cx="5486400" cy="2743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Then they took her to a roo</a:t>
            </a:r>
            <a:r>
              <a:rPr lang="en-US" sz="2000" dirty="0" smtClean="0"/>
              <a:t>m.  The </a:t>
            </a:r>
            <a:r>
              <a:rPr lang="en-US" sz="2000" dirty="0" err="1" smtClean="0"/>
              <a:t>docter</a:t>
            </a:r>
            <a:r>
              <a:rPr lang="en-US" sz="2000" dirty="0" smtClean="0"/>
              <a:t> told her that she needs a new wing.  So they put her the wing.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334</Words>
  <Application>Microsoft Macintosh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</vt:lpstr>
      <vt:lpstr>  </vt:lpstr>
      <vt:lpstr>  </vt:lpstr>
      <vt:lpstr>  </vt:lpstr>
      <vt:lpstr>  </vt:lpstr>
      <vt:lpstr>  </vt:lpstr>
      <vt:lpstr>  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Teacher</dc:creator>
  <cp:lastModifiedBy>Teacher</cp:lastModifiedBy>
  <cp:revision>6</cp:revision>
  <dcterms:created xsi:type="dcterms:W3CDTF">2010-04-21T13:14:13Z</dcterms:created>
  <dcterms:modified xsi:type="dcterms:W3CDTF">2010-04-21T14:29:46Z</dcterms:modified>
</cp:coreProperties>
</file>